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2146"/>
    <a:srgbClr val="D0D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D98446-88D5-46DD-A8DE-EC183866EFF4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EC40DA-752E-4744-AD1E-4C2A51E7476D}">
      <dgm:prSet phldrT="[Текст]" custT="1"/>
      <dgm:spPr>
        <a:solidFill>
          <a:srgbClr val="672146"/>
        </a:solidFill>
        <a:ln>
          <a:solidFill>
            <a:srgbClr val="D0D3D4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3200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RAMCO</a:t>
          </a:r>
          <a:r>
            <a:rPr lang="ru-RU" sz="3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US" sz="3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Holding</a:t>
          </a:r>
          <a:endParaRPr lang="ru-RU" sz="3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8497F8C-6824-49D2-92DE-A6427342C394}" type="parTrans" cxnId="{7F4506C0-B61A-4EB7-8546-BD73D809A60A}">
      <dgm:prSet/>
      <dgm:spPr/>
      <dgm:t>
        <a:bodyPr/>
        <a:lstStyle/>
        <a:p>
          <a:pPr algn="ctr"/>
          <a:endParaRPr lang="ru-RU"/>
        </a:p>
      </dgm:t>
    </dgm:pt>
    <dgm:pt modelId="{8C7859AF-6A94-4A2D-940B-195DD9C1A8BC}" type="sibTrans" cxnId="{7F4506C0-B61A-4EB7-8546-BD73D809A60A}">
      <dgm:prSet custT="1"/>
      <dgm:spPr>
        <a:pattFill prst="pct5">
          <a:fgClr>
            <a:schemeClr val="lt1"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solidFill>
            <a:srgbClr val="672146"/>
          </a:solidFill>
        </a:ln>
      </dgm:spPr>
      <dgm:t>
        <a:bodyPr/>
        <a:lstStyle/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Комплексное</a:t>
          </a:r>
          <a:r>
            <a:rPr lang="en-US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административно-управленческое обслуживание всех</a:t>
          </a:r>
          <a:r>
            <a:rPr lang="en-US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подразделений</a:t>
          </a:r>
          <a:r>
            <a:rPr lang="en-US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холдинга. Осуществление</a:t>
          </a:r>
          <a:r>
            <a:rPr lang="en-US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стратегического и</a:t>
          </a:r>
          <a:r>
            <a:rPr lang="en-US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организационного</a:t>
          </a:r>
          <a:r>
            <a:rPr lang="en-US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планирова</a:t>
          </a:r>
          <a:r>
            <a:rPr lang="ru-RU" sz="900" dirty="0" smtClean="0">
              <a:solidFill>
                <a:srgbClr val="672146"/>
              </a:solidFill>
            </a:rPr>
            <a:t>ния</a:t>
          </a:r>
          <a:endParaRPr lang="ru-RU" sz="900" dirty="0">
            <a:solidFill>
              <a:srgbClr val="672146"/>
            </a:solidFill>
          </a:endParaRPr>
        </a:p>
      </dgm:t>
    </dgm:pt>
    <dgm:pt modelId="{F47A85A1-0677-4E98-9053-91C09B4DCFA5}" type="asst">
      <dgm:prSet phldrT="[Текст]" custT="1"/>
      <dgm:spPr>
        <a:solidFill>
          <a:srgbClr val="672146"/>
        </a:solidFill>
        <a:ln>
          <a:solidFill>
            <a:srgbClr val="D0D3D4"/>
          </a:solidFill>
        </a:ln>
      </dgm:spPr>
      <dgm:t>
        <a:bodyPr/>
        <a:lstStyle/>
        <a:p>
          <a:pPr algn="ctr"/>
          <a:r>
            <a:rPr lang="en-US" sz="2000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RAMCO</a:t>
          </a:r>
          <a:r>
            <a:rPr lang="ru-RU" sz="2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US" sz="2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Refinery</a:t>
          </a:r>
          <a:endParaRPr lang="ru-RU" sz="20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928E37B-F25E-40CB-993D-5F2D41D4562B}" type="parTrans" cxnId="{23071FE6-3CA0-49B1-848F-92D3ED0C4908}">
      <dgm:prSet/>
      <dgm:spPr>
        <a:ln>
          <a:solidFill>
            <a:srgbClr val="672146"/>
          </a:solidFill>
        </a:ln>
      </dgm:spPr>
      <dgm:t>
        <a:bodyPr/>
        <a:lstStyle/>
        <a:p>
          <a:pPr algn="ctr"/>
          <a:endParaRPr lang="ru-RU"/>
        </a:p>
      </dgm:t>
    </dgm:pt>
    <dgm:pt modelId="{7BD2263B-AD1D-407A-AD4E-63C535C3E038}" type="sibTrans" cxnId="{23071FE6-3CA0-49B1-848F-92D3ED0C4908}">
      <dgm:prSet custT="1"/>
      <dgm:spPr>
        <a:ln>
          <a:solidFill>
            <a:srgbClr val="672146"/>
          </a:solidFill>
        </a:ln>
      </dgm:spPr>
      <dgm:t>
        <a:bodyPr/>
        <a:lstStyle/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Переработка нефти и производство нефтепродуктов</a:t>
          </a:r>
          <a:endParaRPr lang="ru-RU" sz="900" dirty="0">
            <a:solidFill>
              <a:srgbClr val="672146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B85668B-CFC1-417F-8441-6DD8681D2BD1}">
      <dgm:prSet phldrT="[Текст]"/>
      <dgm:spPr>
        <a:solidFill>
          <a:srgbClr val="672146"/>
        </a:solidFill>
        <a:ln>
          <a:solidFill>
            <a:srgbClr val="D0D3D4"/>
          </a:solidFill>
        </a:ln>
      </dgm:spPr>
      <dgm:t>
        <a:bodyPr/>
        <a:lstStyle/>
        <a:p>
          <a:pPr algn="ctr"/>
          <a:r>
            <a:rPr lang="en-US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RAMCO</a:t>
          </a:r>
          <a:endParaRPr lang="ru-RU" b="1" dirty="0" smtClean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algn="ctr"/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Oil </a:t>
          </a:r>
          <a:r>
            <a:rPr lang="en-US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Subar</a:t>
          </a:r>
          <a:endParaRPr lang="ru-RU" dirty="0"/>
        </a:p>
      </dgm:t>
    </dgm:pt>
    <dgm:pt modelId="{D033DF36-99F7-41CA-A3D5-E9F8B181659D}" type="sibTrans" cxnId="{D79DB538-A065-4B63-92AF-E0656E79847E}">
      <dgm:prSet custT="1"/>
      <dgm:spPr>
        <a:ln>
          <a:solidFill>
            <a:srgbClr val="672146"/>
          </a:solidFill>
        </a:ln>
      </dgm:spPr>
      <dgm:t>
        <a:bodyPr/>
        <a:lstStyle/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Недропользование на          </a:t>
          </a:r>
        </a:p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       </a:t>
          </a:r>
          <a:r>
            <a:rPr lang="ru-RU" sz="900" dirty="0" err="1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м.р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Шубаркудук: </a:t>
          </a:r>
        </a:p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1. геолого-разведочные работы</a:t>
          </a:r>
        </a:p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2. добыча </a:t>
          </a:r>
          <a:r>
            <a:rPr lang="ru-RU" sz="90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углеводородного сырья</a:t>
          </a:r>
          <a:endParaRPr lang="ru-RU" sz="900" dirty="0">
            <a:solidFill>
              <a:srgbClr val="672146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3653BD2-A437-4411-944A-6058F41EECDB}" type="parTrans" cxnId="{D79DB538-A065-4B63-92AF-E0656E79847E}">
      <dgm:prSet/>
      <dgm:spPr>
        <a:ln>
          <a:solidFill>
            <a:srgbClr val="672146"/>
          </a:solidFill>
        </a:ln>
      </dgm:spPr>
      <dgm:t>
        <a:bodyPr/>
        <a:lstStyle/>
        <a:p>
          <a:pPr algn="ctr"/>
          <a:endParaRPr lang="ru-RU"/>
        </a:p>
      </dgm:t>
    </dgm:pt>
    <dgm:pt modelId="{BD9820E1-4143-4A2B-ABAC-B03FAD1E04E3}">
      <dgm:prSet phldrT="[Текст]"/>
      <dgm:spPr>
        <a:solidFill>
          <a:srgbClr val="672146"/>
        </a:solidFill>
        <a:ln>
          <a:solidFill>
            <a:srgbClr val="D0D3D4"/>
          </a:solidFill>
        </a:ln>
      </dgm:spPr>
      <dgm:t>
        <a:bodyPr/>
        <a:lstStyle/>
        <a:p>
          <a:pPr algn="ctr">
            <a:spcAft>
              <a:spcPts val="0"/>
            </a:spcAft>
          </a:pPr>
          <a:r>
            <a:rPr lang="en-US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RAMCO</a:t>
          </a:r>
          <a:endParaRPr lang="ru-RU" b="1" dirty="0" smtClean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algn="ctr">
            <a:spcAft>
              <a:spcPts val="0"/>
            </a:spcAft>
          </a:pP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Oil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F029BDA-D86B-45A4-944C-6ED1BDD7BB15}" type="sibTrans" cxnId="{BD219A4A-8995-4E90-99A3-F4B441647C87}">
      <dgm:prSet custT="1"/>
      <dgm:spPr>
        <a:ln>
          <a:solidFill>
            <a:srgbClr val="672146"/>
          </a:solidFill>
        </a:ln>
      </dgm:spPr>
      <dgm:t>
        <a:bodyPr/>
        <a:lstStyle/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Добыча сырой нефти и природного газа. Недропользование на         </a:t>
          </a:r>
        </a:p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  </a:t>
          </a:r>
          <a:r>
            <a:rPr lang="ru-RU" sz="900" dirty="0" err="1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м.р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</a:t>
          </a:r>
          <a:r>
            <a:rPr lang="ru-RU" sz="900" dirty="0" err="1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Синельниковское</a:t>
          </a:r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</a:p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1. геолого-разведочные работы</a:t>
          </a:r>
        </a:p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2. Добыча углеводородного сырья</a:t>
          </a:r>
          <a:endParaRPr lang="ru-RU" sz="900" dirty="0">
            <a:solidFill>
              <a:srgbClr val="672146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01D73C1-0CD3-4600-93E2-7752359316A8}" type="parTrans" cxnId="{BD219A4A-8995-4E90-99A3-F4B441647C87}">
      <dgm:prSet/>
      <dgm:spPr>
        <a:ln>
          <a:solidFill>
            <a:srgbClr val="672146"/>
          </a:solidFill>
        </a:ln>
      </dgm:spPr>
      <dgm:t>
        <a:bodyPr/>
        <a:lstStyle/>
        <a:p>
          <a:pPr algn="ctr"/>
          <a:endParaRPr lang="ru-RU"/>
        </a:p>
      </dgm:t>
    </dgm:pt>
    <dgm:pt modelId="{9202E18E-6551-44FA-B6F2-3D9E1502E88D}">
      <dgm:prSet phldrT="[Текст]"/>
      <dgm:spPr>
        <a:solidFill>
          <a:srgbClr val="672146"/>
        </a:solidFill>
        <a:ln>
          <a:solidFill>
            <a:srgbClr val="D0D3D4"/>
          </a:solidFill>
        </a:ln>
      </dgm:spPr>
      <dgm:t>
        <a:bodyPr/>
        <a:lstStyle/>
        <a:p>
          <a:pPr algn="ctr">
            <a:spcAft>
              <a:spcPts val="0"/>
            </a:spcAft>
          </a:pPr>
          <a:r>
            <a:rPr lang="en-US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RAMCO</a:t>
          </a:r>
          <a:endParaRPr lang="ru-RU" b="1" dirty="0" smtClean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algn="ctr">
            <a:spcAft>
              <a:spcPts val="0"/>
            </a:spcAft>
          </a:pPr>
          <a:r>
            <a:rPr lang="en-US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Logistics</a:t>
          </a:r>
          <a:endParaRPr lang="ru-RU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BC02C81-06B5-4F0E-A7FA-F9A7F4D7B488}" type="sibTrans" cxnId="{0C6C2468-B68C-4C19-B243-06C726B1573C}">
      <dgm:prSet custT="1"/>
      <dgm:spPr>
        <a:ln>
          <a:solidFill>
            <a:srgbClr val="672146"/>
          </a:solidFill>
        </a:ln>
      </dgm:spPr>
      <dgm:t>
        <a:bodyPr/>
        <a:lstStyle/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Услуги по  транспортировке нефти. Предоставление в аренду спец. техники</a:t>
          </a:r>
          <a:endParaRPr lang="ru-RU" sz="900" dirty="0">
            <a:solidFill>
              <a:srgbClr val="672146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7AA92F-65CF-4038-A7AB-B6FE76665873}" type="parTrans" cxnId="{0C6C2468-B68C-4C19-B243-06C726B1573C}">
      <dgm:prSet/>
      <dgm:spPr>
        <a:ln>
          <a:solidFill>
            <a:srgbClr val="672146"/>
          </a:solidFill>
        </a:ln>
      </dgm:spPr>
      <dgm:t>
        <a:bodyPr/>
        <a:lstStyle/>
        <a:p>
          <a:pPr algn="ctr"/>
          <a:endParaRPr lang="ru-RU"/>
        </a:p>
      </dgm:t>
    </dgm:pt>
    <dgm:pt modelId="{C5D8923F-2FD8-4960-93CC-763638211E2B}" type="asst">
      <dgm:prSet phldrT="[Текст]" custT="1"/>
      <dgm:spPr>
        <a:solidFill>
          <a:srgbClr val="672146"/>
        </a:solidFill>
        <a:ln>
          <a:solidFill>
            <a:srgbClr val="D0D3D4"/>
          </a:solidFill>
        </a:ln>
      </dgm:spPr>
      <dgm:t>
        <a:bodyPr/>
        <a:lstStyle/>
        <a:p>
          <a:pPr algn="ctr"/>
          <a:r>
            <a:rPr lang="en-US" sz="2000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RAMCO</a:t>
          </a:r>
          <a:r>
            <a:rPr lang="ru-RU" sz="2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US" sz="2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Trading</a:t>
          </a:r>
          <a:endParaRPr lang="ru-RU" sz="20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F9FC103-0A68-43C0-8B1B-AC5C1324ABA5}" type="parTrans" cxnId="{2970B0D0-4E23-48E6-B20E-242D2BC19413}">
      <dgm:prSet/>
      <dgm:spPr>
        <a:ln>
          <a:solidFill>
            <a:srgbClr val="672146"/>
          </a:solidFill>
        </a:ln>
      </dgm:spPr>
      <dgm:t>
        <a:bodyPr/>
        <a:lstStyle/>
        <a:p>
          <a:pPr algn="ctr"/>
          <a:endParaRPr lang="ru-RU"/>
        </a:p>
      </dgm:t>
    </dgm:pt>
    <dgm:pt modelId="{86446688-A32B-458B-8369-6809D2B84379}" type="sibTrans" cxnId="{2970B0D0-4E23-48E6-B20E-242D2BC19413}">
      <dgm:prSet custT="1"/>
      <dgm:spPr>
        <a:ln>
          <a:solidFill>
            <a:srgbClr val="672146"/>
          </a:solidFill>
        </a:ln>
      </dgm:spPr>
      <dgm:t>
        <a:bodyPr/>
        <a:lstStyle/>
        <a:p>
          <a:pPr algn="ctr"/>
          <a:r>
            <a:rPr lang="ru-RU" sz="900" dirty="0" smtClean="0">
              <a:solidFill>
                <a:srgbClr val="67214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Приобретение нефти и нефтепродуктов. Переработка нефти на давальческой основе. Оптовая реализация нефтепродуктов</a:t>
          </a:r>
          <a:endParaRPr lang="ru-RU" sz="900" dirty="0">
            <a:solidFill>
              <a:srgbClr val="672146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18EA257-0B78-487B-A4AC-FE697D510E93}" type="pres">
      <dgm:prSet presAssocID="{60D98446-88D5-46DD-A8DE-EC183866EF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B15D78-E494-4CA1-9046-4896D1078072}" type="pres">
      <dgm:prSet presAssocID="{7AEC40DA-752E-4744-AD1E-4C2A51E7476D}" presName="hierRoot1" presStyleCnt="0">
        <dgm:presLayoutVars>
          <dgm:hierBranch val="init"/>
        </dgm:presLayoutVars>
      </dgm:prSet>
      <dgm:spPr/>
    </dgm:pt>
    <dgm:pt modelId="{863DE35F-C033-4B2F-836D-6507B87E1583}" type="pres">
      <dgm:prSet presAssocID="{7AEC40DA-752E-4744-AD1E-4C2A51E7476D}" presName="rootComposite1" presStyleCnt="0"/>
      <dgm:spPr/>
    </dgm:pt>
    <dgm:pt modelId="{4B0E5405-40DC-4A32-90AE-FC2CF913A5FA}" type="pres">
      <dgm:prSet presAssocID="{7AEC40DA-752E-4744-AD1E-4C2A51E7476D}" presName="rootText1" presStyleLbl="node0" presStyleIdx="0" presStyleCnt="1" custScaleX="203942" custScaleY="139458" custLinFactNeighborX="405" custLinFactNeighborY="-66474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6B110E1E-EE1D-4275-BCC1-90580B39069F}" type="pres">
      <dgm:prSet presAssocID="{7AEC40DA-752E-4744-AD1E-4C2A51E7476D}" presName="titleText1" presStyleLbl="fgAcc0" presStyleIdx="0" presStyleCnt="1" custScaleX="213549" custScaleY="286550" custLinFactNeighborX="-16165" custLinFactNeighborY="247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1AAC82C-7909-4747-9C42-8F7305C1BE8A}" type="pres">
      <dgm:prSet presAssocID="{7AEC40DA-752E-4744-AD1E-4C2A51E7476D}" presName="rootConnector1" presStyleLbl="node1" presStyleIdx="0" presStyleCnt="3"/>
      <dgm:spPr/>
      <dgm:t>
        <a:bodyPr/>
        <a:lstStyle/>
        <a:p>
          <a:endParaRPr lang="ru-RU"/>
        </a:p>
      </dgm:t>
    </dgm:pt>
    <dgm:pt modelId="{4C0C618A-876E-432D-8846-E786F3199C9A}" type="pres">
      <dgm:prSet presAssocID="{7AEC40DA-752E-4744-AD1E-4C2A51E7476D}" presName="hierChild2" presStyleCnt="0"/>
      <dgm:spPr/>
    </dgm:pt>
    <dgm:pt modelId="{8116116D-CFEF-442F-8E4D-FC5D50BC47F8}" type="pres">
      <dgm:prSet presAssocID="{6E7AA92F-65CF-4038-A7AB-B6FE76665873}" presName="Name37" presStyleLbl="parChTrans1D2" presStyleIdx="0" presStyleCnt="5"/>
      <dgm:spPr/>
      <dgm:t>
        <a:bodyPr/>
        <a:lstStyle/>
        <a:p>
          <a:endParaRPr lang="ru-RU"/>
        </a:p>
      </dgm:t>
    </dgm:pt>
    <dgm:pt modelId="{54C24BF2-9894-42ED-AC3D-118AEA802549}" type="pres">
      <dgm:prSet presAssocID="{9202E18E-6551-44FA-B6F2-3D9E1502E88D}" presName="hierRoot2" presStyleCnt="0">
        <dgm:presLayoutVars>
          <dgm:hierBranch val="init"/>
        </dgm:presLayoutVars>
      </dgm:prSet>
      <dgm:spPr/>
    </dgm:pt>
    <dgm:pt modelId="{EAAC9D9F-9871-4003-8D46-C14E0700060C}" type="pres">
      <dgm:prSet presAssocID="{9202E18E-6551-44FA-B6F2-3D9E1502E88D}" presName="rootComposite" presStyleCnt="0"/>
      <dgm:spPr/>
    </dgm:pt>
    <dgm:pt modelId="{3A144A63-DFD5-4709-AB52-B2DD01926290}" type="pres">
      <dgm:prSet presAssocID="{9202E18E-6551-44FA-B6F2-3D9E1502E88D}" presName="rootText" presStyleLbl="node1" presStyleIdx="0" presStyleCnt="3" custScaleX="108948" custLinFactNeighborX="9114" custLinFactNeighborY="-25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65DEC8A9-AFAE-49DF-8405-9BE475C548CD}" type="pres">
      <dgm:prSet presAssocID="{9202E18E-6551-44FA-B6F2-3D9E1502E88D}" presName="titleText2" presStyleLbl="fgAcc1" presStyleIdx="0" presStyleCnt="3" custScaleX="149938" custScaleY="401313" custLinFactY="85353" custLinFactNeighborX="-2705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349A31B-082C-457B-8595-4A4F93E08BE5}" type="pres">
      <dgm:prSet presAssocID="{9202E18E-6551-44FA-B6F2-3D9E1502E88D}" presName="rootConnector" presStyleLbl="node2" presStyleIdx="0" presStyleCnt="0"/>
      <dgm:spPr/>
      <dgm:t>
        <a:bodyPr/>
        <a:lstStyle/>
        <a:p>
          <a:endParaRPr lang="ru-RU"/>
        </a:p>
      </dgm:t>
    </dgm:pt>
    <dgm:pt modelId="{BEECB022-F002-45AF-A4F8-4C622C7A76FF}" type="pres">
      <dgm:prSet presAssocID="{9202E18E-6551-44FA-B6F2-3D9E1502E88D}" presName="hierChild4" presStyleCnt="0"/>
      <dgm:spPr/>
    </dgm:pt>
    <dgm:pt modelId="{25BE8212-2134-4062-AFF0-661B4E81320F}" type="pres">
      <dgm:prSet presAssocID="{9202E18E-6551-44FA-B6F2-3D9E1502E88D}" presName="hierChild5" presStyleCnt="0"/>
      <dgm:spPr/>
    </dgm:pt>
    <dgm:pt modelId="{10A9AE23-5F57-4714-AD9C-181C5724B6C8}" type="pres">
      <dgm:prSet presAssocID="{001D73C1-0CD3-4600-93E2-7752359316A8}" presName="Name37" presStyleLbl="parChTrans1D2" presStyleIdx="1" presStyleCnt="5"/>
      <dgm:spPr/>
      <dgm:t>
        <a:bodyPr/>
        <a:lstStyle/>
        <a:p>
          <a:endParaRPr lang="ru-RU"/>
        </a:p>
      </dgm:t>
    </dgm:pt>
    <dgm:pt modelId="{78C39E0F-C277-4BB4-9C90-C97315B48809}" type="pres">
      <dgm:prSet presAssocID="{BD9820E1-4143-4A2B-ABAC-B03FAD1E04E3}" presName="hierRoot2" presStyleCnt="0">
        <dgm:presLayoutVars>
          <dgm:hierBranch val="init"/>
        </dgm:presLayoutVars>
      </dgm:prSet>
      <dgm:spPr/>
    </dgm:pt>
    <dgm:pt modelId="{10B3F0AD-22AC-4175-8800-184F02618E0F}" type="pres">
      <dgm:prSet presAssocID="{BD9820E1-4143-4A2B-ABAC-B03FAD1E04E3}" presName="rootComposite" presStyleCnt="0"/>
      <dgm:spPr/>
    </dgm:pt>
    <dgm:pt modelId="{57BA79D0-2235-4296-9B48-3E4CF58C46D2}" type="pres">
      <dgm:prSet presAssocID="{BD9820E1-4143-4A2B-ABAC-B03FAD1E04E3}" presName="rootText" presStyleLbl="node1" presStyleIdx="1" presStyleCnt="3" custScaleX="107921" custScaleY="123645" custLinFactNeighborX="11160" custLinFactNeighborY="31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2E2AB1FC-EA4C-4858-9647-3403B6AA0626}" type="pres">
      <dgm:prSet presAssocID="{BD9820E1-4143-4A2B-ABAC-B03FAD1E04E3}" presName="titleText2" presStyleLbl="fgAcc1" presStyleIdx="1" presStyleCnt="3" custScaleX="161709" custScaleY="389293" custLinFactY="50056" custLinFactNeighborX="-728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3EAE6C1-F12F-45B5-899B-80112955D88B}" type="pres">
      <dgm:prSet presAssocID="{BD9820E1-4143-4A2B-ABAC-B03FAD1E04E3}" presName="rootConnector" presStyleLbl="node2" presStyleIdx="0" presStyleCnt="0"/>
      <dgm:spPr/>
      <dgm:t>
        <a:bodyPr/>
        <a:lstStyle/>
        <a:p>
          <a:endParaRPr lang="ru-RU"/>
        </a:p>
      </dgm:t>
    </dgm:pt>
    <dgm:pt modelId="{DB0A6136-776D-43FB-A0DF-7B8AB3C2B957}" type="pres">
      <dgm:prSet presAssocID="{BD9820E1-4143-4A2B-ABAC-B03FAD1E04E3}" presName="hierChild4" presStyleCnt="0"/>
      <dgm:spPr/>
    </dgm:pt>
    <dgm:pt modelId="{8DABD37D-AF9E-4968-AEFC-58CB417A4482}" type="pres">
      <dgm:prSet presAssocID="{BD9820E1-4143-4A2B-ABAC-B03FAD1E04E3}" presName="hierChild5" presStyleCnt="0"/>
      <dgm:spPr/>
    </dgm:pt>
    <dgm:pt modelId="{AA88767B-3A18-46DD-B7EC-EBD42C04E30D}" type="pres">
      <dgm:prSet presAssocID="{73653BD2-A437-4411-944A-6058F41EECDB}" presName="Name37" presStyleLbl="parChTrans1D2" presStyleIdx="2" presStyleCnt="5"/>
      <dgm:spPr/>
      <dgm:t>
        <a:bodyPr/>
        <a:lstStyle/>
        <a:p>
          <a:endParaRPr lang="ru-RU"/>
        </a:p>
      </dgm:t>
    </dgm:pt>
    <dgm:pt modelId="{A18019A7-ACC2-4E2A-A215-632C2A3ABB05}" type="pres">
      <dgm:prSet presAssocID="{9B85668B-CFC1-417F-8441-6DD8681D2BD1}" presName="hierRoot2" presStyleCnt="0">
        <dgm:presLayoutVars>
          <dgm:hierBranch val="init"/>
        </dgm:presLayoutVars>
      </dgm:prSet>
      <dgm:spPr/>
    </dgm:pt>
    <dgm:pt modelId="{93E35B4D-AA12-411B-83BE-3D9295EAF243}" type="pres">
      <dgm:prSet presAssocID="{9B85668B-CFC1-417F-8441-6DD8681D2BD1}" presName="rootComposite" presStyleCnt="0"/>
      <dgm:spPr/>
    </dgm:pt>
    <dgm:pt modelId="{4D366AD8-048C-457E-8732-59540996FDA6}" type="pres">
      <dgm:prSet presAssocID="{9B85668B-CFC1-417F-8441-6DD8681D2BD1}" presName="rootText" presStyleLbl="node1" presStyleIdx="2" presStyleCnt="3" custLinFactNeighborX="667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BFA2236F-90B3-4D13-AB92-58DF5C0513E8}" type="pres">
      <dgm:prSet presAssocID="{9B85668B-CFC1-417F-8441-6DD8681D2BD1}" presName="titleText2" presStyleLbl="fgAcc1" presStyleIdx="2" presStyleCnt="3" custScaleX="153459" custScaleY="379831" custLinFactY="85434" custLinFactNeighborX="-783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3E717CB-983D-4BAB-B2CB-92C3C58054A3}" type="pres">
      <dgm:prSet presAssocID="{9B85668B-CFC1-417F-8441-6DD8681D2BD1}" presName="rootConnector" presStyleLbl="node2" presStyleIdx="0" presStyleCnt="0"/>
      <dgm:spPr/>
      <dgm:t>
        <a:bodyPr/>
        <a:lstStyle/>
        <a:p>
          <a:endParaRPr lang="ru-RU"/>
        </a:p>
      </dgm:t>
    </dgm:pt>
    <dgm:pt modelId="{0F3B03B7-2196-460D-9EF4-FCA22C842EF7}" type="pres">
      <dgm:prSet presAssocID="{9B85668B-CFC1-417F-8441-6DD8681D2BD1}" presName="hierChild4" presStyleCnt="0"/>
      <dgm:spPr/>
    </dgm:pt>
    <dgm:pt modelId="{06D5D353-2504-4F7A-A463-CFAFD9D6273F}" type="pres">
      <dgm:prSet presAssocID="{9B85668B-CFC1-417F-8441-6DD8681D2BD1}" presName="hierChild5" presStyleCnt="0"/>
      <dgm:spPr/>
    </dgm:pt>
    <dgm:pt modelId="{C4BA17C9-1C09-4661-A5E7-12633592A4B2}" type="pres">
      <dgm:prSet presAssocID="{7AEC40DA-752E-4744-AD1E-4C2A51E7476D}" presName="hierChild3" presStyleCnt="0"/>
      <dgm:spPr/>
    </dgm:pt>
    <dgm:pt modelId="{4CBBEE2D-77E8-457B-8353-35AB7BACC949}" type="pres">
      <dgm:prSet presAssocID="{3928E37B-F25E-40CB-993D-5F2D41D4562B}" presName="Name96" presStyleLbl="parChTrans1D2" presStyleIdx="3" presStyleCnt="5"/>
      <dgm:spPr/>
      <dgm:t>
        <a:bodyPr/>
        <a:lstStyle/>
        <a:p>
          <a:endParaRPr lang="ru-RU"/>
        </a:p>
      </dgm:t>
    </dgm:pt>
    <dgm:pt modelId="{FC58A393-2B35-4C10-82BE-F4F8A611058B}" type="pres">
      <dgm:prSet presAssocID="{F47A85A1-0677-4E98-9053-91C09B4DCFA5}" presName="hierRoot3" presStyleCnt="0">
        <dgm:presLayoutVars>
          <dgm:hierBranch val="init"/>
        </dgm:presLayoutVars>
      </dgm:prSet>
      <dgm:spPr/>
    </dgm:pt>
    <dgm:pt modelId="{99CB292A-96B5-48A3-B71F-E52133B7BE4E}" type="pres">
      <dgm:prSet presAssocID="{F47A85A1-0677-4E98-9053-91C09B4DCFA5}" presName="rootComposite3" presStyleCnt="0"/>
      <dgm:spPr/>
    </dgm:pt>
    <dgm:pt modelId="{9160AFB3-F7EA-432E-B683-EBCA043C73D8}" type="pres">
      <dgm:prSet presAssocID="{F47A85A1-0677-4E98-9053-91C09B4DCFA5}" presName="rootText3" presStyleLbl="asst1" presStyleIdx="0" presStyleCnt="2" custScaleX="156105" custScaleY="110614" custLinFactNeighborX="14503" custLinFactNeighborY="-28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94D902-7D43-4D61-9857-AC4C76674B96}" type="pres">
      <dgm:prSet presAssocID="{F47A85A1-0677-4E98-9053-91C09B4DCFA5}" presName="titleText3" presStyleLbl="fgAcc2" presStyleIdx="0" presStyleCnt="2" custScaleX="229444" custScaleY="263122" custLinFactNeighborX="-3485" custLinFactNeighborY="1798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7D8F34A-3264-46CB-8C72-CC7D2B25A1D1}" type="pres">
      <dgm:prSet presAssocID="{F47A85A1-0677-4E98-9053-91C09B4DCFA5}" presName="rootConnector3" presStyleLbl="asst1" presStyleIdx="0" presStyleCnt="2"/>
      <dgm:spPr/>
      <dgm:t>
        <a:bodyPr/>
        <a:lstStyle/>
        <a:p>
          <a:endParaRPr lang="ru-RU"/>
        </a:p>
      </dgm:t>
    </dgm:pt>
    <dgm:pt modelId="{BAD162EC-EDAA-4A22-AEA6-2FE6045B27AE}" type="pres">
      <dgm:prSet presAssocID="{F47A85A1-0677-4E98-9053-91C09B4DCFA5}" presName="hierChild6" presStyleCnt="0"/>
      <dgm:spPr/>
    </dgm:pt>
    <dgm:pt modelId="{0A379ADB-4D34-43AB-A33F-D3941291EE8B}" type="pres">
      <dgm:prSet presAssocID="{F47A85A1-0677-4E98-9053-91C09B4DCFA5}" presName="hierChild7" presStyleCnt="0"/>
      <dgm:spPr/>
    </dgm:pt>
    <dgm:pt modelId="{7B58BE0E-57A2-478D-8F6D-A649A6C6BD7A}" type="pres">
      <dgm:prSet presAssocID="{5F9FC103-0A68-43C0-8B1B-AC5C1324ABA5}" presName="Name96" presStyleLbl="parChTrans1D2" presStyleIdx="4" presStyleCnt="5"/>
      <dgm:spPr/>
      <dgm:t>
        <a:bodyPr/>
        <a:lstStyle/>
        <a:p>
          <a:endParaRPr lang="ru-RU"/>
        </a:p>
      </dgm:t>
    </dgm:pt>
    <dgm:pt modelId="{0DB15AB0-B865-464A-94FC-C4957FB904E1}" type="pres">
      <dgm:prSet presAssocID="{C5D8923F-2FD8-4960-93CC-763638211E2B}" presName="hierRoot3" presStyleCnt="0">
        <dgm:presLayoutVars>
          <dgm:hierBranch val="init"/>
        </dgm:presLayoutVars>
      </dgm:prSet>
      <dgm:spPr/>
    </dgm:pt>
    <dgm:pt modelId="{676B715B-450E-4111-B09B-74A0B61226AC}" type="pres">
      <dgm:prSet presAssocID="{C5D8923F-2FD8-4960-93CC-763638211E2B}" presName="rootComposite3" presStyleCnt="0"/>
      <dgm:spPr/>
    </dgm:pt>
    <dgm:pt modelId="{835A871D-7987-41B1-ACF1-DBE275913D11}" type="pres">
      <dgm:prSet presAssocID="{C5D8923F-2FD8-4960-93CC-763638211E2B}" presName="rootText3" presStyleLbl="asst1" presStyleIdx="1" presStyleCnt="2" custScaleX="154853" custLinFactNeighborX="13180" custLinFactNeighborY="-229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11345D-E322-4DDA-BBEC-17FD95DAEB58}" type="pres">
      <dgm:prSet presAssocID="{C5D8923F-2FD8-4960-93CC-763638211E2B}" presName="titleText3" presStyleLbl="fgAcc2" presStyleIdx="1" presStyleCnt="2" custScaleX="211206" custScaleY="265028" custLinFactNeighborX="-3573" custLinFactNeighborY="3859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441A82D-9985-4B94-A98E-A47CBB057286}" type="pres">
      <dgm:prSet presAssocID="{C5D8923F-2FD8-4960-93CC-763638211E2B}" presName="rootConnector3" presStyleLbl="asst1" presStyleIdx="1" presStyleCnt="2"/>
      <dgm:spPr/>
      <dgm:t>
        <a:bodyPr/>
        <a:lstStyle/>
        <a:p>
          <a:endParaRPr lang="ru-RU"/>
        </a:p>
      </dgm:t>
    </dgm:pt>
    <dgm:pt modelId="{017A90E3-64F3-45F9-89EE-959C6C90752B}" type="pres">
      <dgm:prSet presAssocID="{C5D8923F-2FD8-4960-93CC-763638211E2B}" presName="hierChild6" presStyleCnt="0"/>
      <dgm:spPr/>
    </dgm:pt>
    <dgm:pt modelId="{85BF6C0C-8CAD-4A78-A2AB-C0FF86FC958B}" type="pres">
      <dgm:prSet presAssocID="{C5D8923F-2FD8-4960-93CC-763638211E2B}" presName="hierChild7" presStyleCnt="0"/>
      <dgm:spPr/>
    </dgm:pt>
  </dgm:ptLst>
  <dgm:cxnLst>
    <dgm:cxn modelId="{98D1E4A3-3550-4FE6-BC55-3E425DCDA6B4}" type="presOf" srcId="{5BC02C81-06B5-4F0E-A7FA-F9A7F4D7B488}" destId="{65DEC8A9-AFAE-49DF-8405-9BE475C548CD}" srcOrd="0" destOrd="0" presId="urn:microsoft.com/office/officeart/2008/layout/NameandTitleOrganizationalChart"/>
    <dgm:cxn modelId="{23071FE6-3CA0-49B1-848F-92D3ED0C4908}" srcId="{7AEC40DA-752E-4744-AD1E-4C2A51E7476D}" destId="{F47A85A1-0677-4E98-9053-91C09B4DCFA5}" srcOrd="0" destOrd="0" parTransId="{3928E37B-F25E-40CB-993D-5F2D41D4562B}" sibTransId="{7BD2263B-AD1D-407A-AD4E-63C535C3E038}"/>
    <dgm:cxn modelId="{ED973D8E-3C35-49E4-9F1A-13C41A047A6B}" type="presOf" srcId="{7AEC40DA-752E-4744-AD1E-4C2A51E7476D}" destId="{4B0E5405-40DC-4A32-90AE-FC2CF913A5FA}" srcOrd="0" destOrd="0" presId="urn:microsoft.com/office/officeart/2008/layout/NameandTitleOrganizationalChart"/>
    <dgm:cxn modelId="{481E08C0-E0A4-441D-9B84-94B4B0BEF476}" type="presOf" srcId="{BD9820E1-4143-4A2B-ABAC-B03FAD1E04E3}" destId="{83EAE6C1-F12F-45B5-899B-80112955D88B}" srcOrd="1" destOrd="0" presId="urn:microsoft.com/office/officeart/2008/layout/NameandTitleOrganizationalChart"/>
    <dgm:cxn modelId="{5BFDD368-A8B8-47E2-87FE-0360EC915F1A}" type="presOf" srcId="{9B85668B-CFC1-417F-8441-6DD8681D2BD1}" destId="{4D366AD8-048C-457E-8732-59540996FDA6}" srcOrd="0" destOrd="0" presId="urn:microsoft.com/office/officeart/2008/layout/NameandTitleOrganizationalChart"/>
    <dgm:cxn modelId="{DCAFD507-35B5-4610-8618-77FE8191398F}" type="presOf" srcId="{D033DF36-99F7-41CA-A3D5-E9F8B181659D}" destId="{BFA2236F-90B3-4D13-AB92-58DF5C0513E8}" srcOrd="0" destOrd="0" presId="urn:microsoft.com/office/officeart/2008/layout/NameandTitleOrganizationalChart"/>
    <dgm:cxn modelId="{D79DB538-A065-4B63-92AF-E0656E79847E}" srcId="{7AEC40DA-752E-4744-AD1E-4C2A51E7476D}" destId="{9B85668B-CFC1-417F-8441-6DD8681D2BD1}" srcOrd="4" destOrd="0" parTransId="{73653BD2-A437-4411-944A-6058F41EECDB}" sibTransId="{D033DF36-99F7-41CA-A3D5-E9F8B181659D}"/>
    <dgm:cxn modelId="{0802C6FA-7FFE-4B97-B267-2551E6664930}" type="presOf" srcId="{FF029BDA-D86B-45A4-944C-6ED1BDD7BB15}" destId="{2E2AB1FC-EA4C-4858-9647-3403B6AA0626}" srcOrd="0" destOrd="0" presId="urn:microsoft.com/office/officeart/2008/layout/NameandTitleOrganizationalChart"/>
    <dgm:cxn modelId="{2970B0D0-4E23-48E6-B20E-242D2BC19413}" srcId="{7AEC40DA-752E-4744-AD1E-4C2A51E7476D}" destId="{C5D8923F-2FD8-4960-93CC-763638211E2B}" srcOrd="1" destOrd="0" parTransId="{5F9FC103-0A68-43C0-8B1B-AC5C1324ABA5}" sibTransId="{86446688-A32B-458B-8369-6809D2B84379}"/>
    <dgm:cxn modelId="{3B4C2687-C742-4E04-B469-93C7F10EBB4D}" type="presOf" srcId="{BD9820E1-4143-4A2B-ABAC-B03FAD1E04E3}" destId="{57BA79D0-2235-4296-9B48-3E4CF58C46D2}" srcOrd="0" destOrd="0" presId="urn:microsoft.com/office/officeart/2008/layout/NameandTitleOrganizationalChart"/>
    <dgm:cxn modelId="{20B51932-318F-4A77-A9AE-097A17E9963E}" type="presOf" srcId="{86446688-A32B-458B-8369-6809D2B84379}" destId="{9211345D-E322-4DDA-BBEC-17FD95DAEB58}" srcOrd="0" destOrd="0" presId="urn:microsoft.com/office/officeart/2008/layout/NameandTitleOrganizationalChart"/>
    <dgm:cxn modelId="{1EC475CE-DB1F-4B8E-A5E0-F10DDA5737ED}" type="presOf" srcId="{F47A85A1-0677-4E98-9053-91C09B4DCFA5}" destId="{9160AFB3-F7EA-432E-B683-EBCA043C73D8}" srcOrd="0" destOrd="0" presId="urn:microsoft.com/office/officeart/2008/layout/NameandTitleOrganizationalChart"/>
    <dgm:cxn modelId="{00201909-343D-4DF0-88CE-3CFB12E53133}" type="presOf" srcId="{F47A85A1-0677-4E98-9053-91C09B4DCFA5}" destId="{57D8F34A-3264-46CB-8C72-CC7D2B25A1D1}" srcOrd="1" destOrd="0" presId="urn:microsoft.com/office/officeart/2008/layout/NameandTitleOrganizationalChart"/>
    <dgm:cxn modelId="{0C6C2468-B68C-4C19-B243-06C726B1573C}" srcId="{7AEC40DA-752E-4744-AD1E-4C2A51E7476D}" destId="{9202E18E-6551-44FA-B6F2-3D9E1502E88D}" srcOrd="2" destOrd="0" parTransId="{6E7AA92F-65CF-4038-A7AB-B6FE76665873}" sibTransId="{5BC02C81-06B5-4F0E-A7FA-F9A7F4D7B488}"/>
    <dgm:cxn modelId="{B372F379-2613-4833-86C6-5B43ADC0C10A}" type="presOf" srcId="{3928E37B-F25E-40CB-993D-5F2D41D4562B}" destId="{4CBBEE2D-77E8-457B-8353-35AB7BACC949}" srcOrd="0" destOrd="0" presId="urn:microsoft.com/office/officeart/2008/layout/NameandTitleOrganizationalChart"/>
    <dgm:cxn modelId="{21128F78-8C42-4710-9ADA-AE3626D287BB}" type="presOf" srcId="{7BD2263B-AD1D-407A-AD4E-63C535C3E038}" destId="{1F94D902-7D43-4D61-9857-AC4C76674B96}" srcOrd="0" destOrd="0" presId="urn:microsoft.com/office/officeart/2008/layout/NameandTitleOrganizationalChart"/>
    <dgm:cxn modelId="{033E6BEC-8E6A-4A5F-AFFF-56BC18F13030}" type="presOf" srcId="{7AEC40DA-752E-4744-AD1E-4C2A51E7476D}" destId="{D1AAC82C-7909-4747-9C42-8F7305C1BE8A}" srcOrd="1" destOrd="0" presId="urn:microsoft.com/office/officeart/2008/layout/NameandTitleOrganizationalChart"/>
    <dgm:cxn modelId="{AE96E01A-3ED4-4793-8A53-E7FA11AE6117}" type="presOf" srcId="{60D98446-88D5-46DD-A8DE-EC183866EFF4}" destId="{A18EA257-0B78-487B-A4AC-FE697D510E93}" srcOrd="0" destOrd="0" presId="urn:microsoft.com/office/officeart/2008/layout/NameandTitleOrganizationalChart"/>
    <dgm:cxn modelId="{3E2B44AE-4B88-4FB7-A1D1-71A819F174BB}" type="presOf" srcId="{5F9FC103-0A68-43C0-8B1B-AC5C1324ABA5}" destId="{7B58BE0E-57A2-478D-8F6D-A649A6C6BD7A}" srcOrd="0" destOrd="0" presId="urn:microsoft.com/office/officeart/2008/layout/NameandTitleOrganizationalChart"/>
    <dgm:cxn modelId="{FE67FD60-3F59-478F-A7CD-7815276897D4}" type="presOf" srcId="{9202E18E-6551-44FA-B6F2-3D9E1502E88D}" destId="{3A144A63-DFD5-4709-AB52-B2DD01926290}" srcOrd="0" destOrd="0" presId="urn:microsoft.com/office/officeart/2008/layout/NameandTitleOrganizationalChart"/>
    <dgm:cxn modelId="{5E67A732-E75A-4539-85AF-EC11CAE56B77}" type="presOf" srcId="{8C7859AF-6A94-4A2D-940B-195DD9C1A8BC}" destId="{6B110E1E-EE1D-4275-BCC1-90580B39069F}" srcOrd="0" destOrd="0" presId="urn:microsoft.com/office/officeart/2008/layout/NameandTitleOrganizationalChart"/>
    <dgm:cxn modelId="{BABED668-567F-422E-A8A6-D3F0E554BB3B}" type="presOf" srcId="{C5D8923F-2FD8-4960-93CC-763638211E2B}" destId="{835A871D-7987-41B1-ACF1-DBE275913D11}" srcOrd="0" destOrd="0" presId="urn:microsoft.com/office/officeart/2008/layout/NameandTitleOrganizationalChart"/>
    <dgm:cxn modelId="{504AAEB0-9AF0-4347-AA8A-61783D718F38}" type="presOf" srcId="{9202E18E-6551-44FA-B6F2-3D9E1502E88D}" destId="{2349A31B-082C-457B-8595-4A4F93E08BE5}" srcOrd="1" destOrd="0" presId="urn:microsoft.com/office/officeart/2008/layout/NameandTitleOrganizationalChart"/>
    <dgm:cxn modelId="{090AED83-C173-483D-9AC9-342DDB3995BE}" type="presOf" srcId="{C5D8923F-2FD8-4960-93CC-763638211E2B}" destId="{B441A82D-9985-4B94-A98E-A47CBB057286}" srcOrd="1" destOrd="0" presId="urn:microsoft.com/office/officeart/2008/layout/NameandTitleOrganizationalChart"/>
    <dgm:cxn modelId="{BD219A4A-8995-4E90-99A3-F4B441647C87}" srcId="{7AEC40DA-752E-4744-AD1E-4C2A51E7476D}" destId="{BD9820E1-4143-4A2B-ABAC-B03FAD1E04E3}" srcOrd="3" destOrd="0" parTransId="{001D73C1-0CD3-4600-93E2-7752359316A8}" sibTransId="{FF029BDA-D86B-45A4-944C-6ED1BDD7BB15}"/>
    <dgm:cxn modelId="{DE36212C-695C-493F-8DFF-7910E5E20B80}" type="presOf" srcId="{73653BD2-A437-4411-944A-6058F41EECDB}" destId="{AA88767B-3A18-46DD-B7EC-EBD42C04E30D}" srcOrd="0" destOrd="0" presId="urn:microsoft.com/office/officeart/2008/layout/NameandTitleOrganizationalChart"/>
    <dgm:cxn modelId="{7F4506C0-B61A-4EB7-8546-BD73D809A60A}" srcId="{60D98446-88D5-46DD-A8DE-EC183866EFF4}" destId="{7AEC40DA-752E-4744-AD1E-4C2A51E7476D}" srcOrd="0" destOrd="0" parTransId="{D8497F8C-6824-49D2-92DE-A6427342C394}" sibTransId="{8C7859AF-6A94-4A2D-940B-195DD9C1A8BC}"/>
    <dgm:cxn modelId="{5CFC2720-4336-49D5-A747-222C20DD5822}" type="presOf" srcId="{9B85668B-CFC1-417F-8441-6DD8681D2BD1}" destId="{C3E717CB-983D-4BAB-B2CB-92C3C58054A3}" srcOrd="1" destOrd="0" presId="urn:microsoft.com/office/officeart/2008/layout/NameandTitleOrganizationalChart"/>
    <dgm:cxn modelId="{97D1C20D-4A54-4AC4-8ED8-C975BE61A265}" type="presOf" srcId="{001D73C1-0CD3-4600-93E2-7752359316A8}" destId="{10A9AE23-5F57-4714-AD9C-181C5724B6C8}" srcOrd="0" destOrd="0" presId="urn:microsoft.com/office/officeart/2008/layout/NameandTitleOrganizationalChart"/>
    <dgm:cxn modelId="{A43368CB-BC8B-44A1-8645-29FD2D7589D9}" type="presOf" srcId="{6E7AA92F-65CF-4038-A7AB-B6FE76665873}" destId="{8116116D-CFEF-442F-8E4D-FC5D50BC47F8}" srcOrd="0" destOrd="0" presId="urn:microsoft.com/office/officeart/2008/layout/NameandTitleOrganizationalChart"/>
    <dgm:cxn modelId="{90C88A3A-A4F2-4DE9-8A57-4ACBDB1A2C22}" type="presParOf" srcId="{A18EA257-0B78-487B-A4AC-FE697D510E93}" destId="{8EB15D78-E494-4CA1-9046-4896D1078072}" srcOrd="0" destOrd="0" presId="urn:microsoft.com/office/officeart/2008/layout/NameandTitleOrganizationalChart"/>
    <dgm:cxn modelId="{0548273C-C391-4303-89E7-9E8D2EB49BC3}" type="presParOf" srcId="{8EB15D78-E494-4CA1-9046-4896D1078072}" destId="{863DE35F-C033-4B2F-836D-6507B87E1583}" srcOrd="0" destOrd="0" presId="urn:microsoft.com/office/officeart/2008/layout/NameandTitleOrganizationalChart"/>
    <dgm:cxn modelId="{CC65187C-CFAF-4702-9C33-0F5FAAB1AEED}" type="presParOf" srcId="{863DE35F-C033-4B2F-836D-6507B87E1583}" destId="{4B0E5405-40DC-4A32-90AE-FC2CF913A5FA}" srcOrd="0" destOrd="0" presId="urn:microsoft.com/office/officeart/2008/layout/NameandTitleOrganizationalChart"/>
    <dgm:cxn modelId="{B8B882DF-3EFE-4472-BF7E-68C5343A50DC}" type="presParOf" srcId="{863DE35F-C033-4B2F-836D-6507B87E1583}" destId="{6B110E1E-EE1D-4275-BCC1-90580B39069F}" srcOrd="1" destOrd="0" presId="urn:microsoft.com/office/officeart/2008/layout/NameandTitleOrganizationalChart"/>
    <dgm:cxn modelId="{194E8FD1-D4AF-47C9-B8FF-631E28A03C57}" type="presParOf" srcId="{863DE35F-C033-4B2F-836D-6507B87E1583}" destId="{D1AAC82C-7909-4747-9C42-8F7305C1BE8A}" srcOrd="2" destOrd="0" presId="urn:microsoft.com/office/officeart/2008/layout/NameandTitleOrganizationalChart"/>
    <dgm:cxn modelId="{47B06CB8-3A81-4951-B434-67BCDCD572AE}" type="presParOf" srcId="{8EB15D78-E494-4CA1-9046-4896D1078072}" destId="{4C0C618A-876E-432D-8846-E786F3199C9A}" srcOrd="1" destOrd="0" presId="urn:microsoft.com/office/officeart/2008/layout/NameandTitleOrganizationalChart"/>
    <dgm:cxn modelId="{5515660E-6378-4B15-B136-E681DF84AAB7}" type="presParOf" srcId="{4C0C618A-876E-432D-8846-E786F3199C9A}" destId="{8116116D-CFEF-442F-8E4D-FC5D50BC47F8}" srcOrd="0" destOrd="0" presId="urn:microsoft.com/office/officeart/2008/layout/NameandTitleOrganizationalChart"/>
    <dgm:cxn modelId="{911432B4-C2DC-4AC1-84C7-A2BA3E5A0E32}" type="presParOf" srcId="{4C0C618A-876E-432D-8846-E786F3199C9A}" destId="{54C24BF2-9894-42ED-AC3D-118AEA802549}" srcOrd="1" destOrd="0" presId="urn:microsoft.com/office/officeart/2008/layout/NameandTitleOrganizationalChart"/>
    <dgm:cxn modelId="{9E7C88C0-65D0-409E-A507-D4F4E85CF564}" type="presParOf" srcId="{54C24BF2-9894-42ED-AC3D-118AEA802549}" destId="{EAAC9D9F-9871-4003-8D46-C14E0700060C}" srcOrd="0" destOrd="0" presId="urn:microsoft.com/office/officeart/2008/layout/NameandTitleOrganizationalChart"/>
    <dgm:cxn modelId="{9AB3AD15-24F1-4463-AE67-B5F28F7AC7C5}" type="presParOf" srcId="{EAAC9D9F-9871-4003-8D46-C14E0700060C}" destId="{3A144A63-DFD5-4709-AB52-B2DD01926290}" srcOrd="0" destOrd="0" presId="urn:microsoft.com/office/officeart/2008/layout/NameandTitleOrganizationalChart"/>
    <dgm:cxn modelId="{6941BB4A-B060-4E8D-BEDC-EB6902D5D01A}" type="presParOf" srcId="{EAAC9D9F-9871-4003-8D46-C14E0700060C}" destId="{65DEC8A9-AFAE-49DF-8405-9BE475C548CD}" srcOrd="1" destOrd="0" presId="urn:microsoft.com/office/officeart/2008/layout/NameandTitleOrganizationalChart"/>
    <dgm:cxn modelId="{2F655801-32FE-425F-B470-9DBA5445D271}" type="presParOf" srcId="{EAAC9D9F-9871-4003-8D46-C14E0700060C}" destId="{2349A31B-082C-457B-8595-4A4F93E08BE5}" srcOrd="2" destOrd="0" presId="urn:microsoft.com/office/officeart/2008/layout/NameandTitleOrganizationalChart"/>
    <dgm:cxn modelId="{02E24486-142E-420A-B997-6D1FD03317A1}" type="presParOf" srcId="{54C24BF2-9894-42ED-AC3D-118AEA802549}" destId="{BEECB022-F002-45AF-A4F8-4C622C7A76FF}" srcOrd="1" destOrd="0" presId="urn:microsoft.com/office/officeart/2008/layout/NameandTitleOrganizationalChart"/>
    <dgm:cxn modelId="{04A3B95A-B6FB-4B8D-9A18-2D2D4037A380}" type="presParOf" srcId="{54C24BF2-9894-42ED-AC3D-118AEA802549}" destId="{25BE8212-2134-4062-AFF0-661B4E81320F}" srcOrd="2" destOrd="0" presId="urn:microsoft.com/office/officeart/2008/layout/NameandTitleOrganizationalChart"/>
    <dgm:cxn modelId="{4F4E74C2-2D1E-4245-AB5D-C79C2D60F556}" type="presParOf" srcId="{4C0C618A-876E-432D-8846-E786F3199C9A}" destId="{10A9AE23-5F57-4714-AD9C-181C5724B6C8}" srcOrd="2" destOrd="0" presId="urn:microsoft.com/office/officeart/2008/layout/NameandTitleOrganizationalChart"/>
    <dgm:cxn modelId="{CD428731-A6DD-4177-82CA-86109A84B44B}" type="presParOf" srcId="{4C0C618A-876E-432D-8846-E786F3199C9A}" destId="{78C39E0F-C277-4BB4-9C90-C97315B48809}" srcOrd="3" destOrd="0" presId="urn:microsoft.com/office/officeart/2008/layout/NameandTitleOrganizationalChart"/>
    <dgm:cxn modelId="{0B5EF5C6-2A07-4749-B88A-8DBAF820509A}" type="presParOf" srcId="{78C39E0F-C277-4BB4-9C90-C97315B48809}" destId="{10B3F0AD-22AC-4175-8800-184F02618E0F}" srcOrd="0" destOrd="0" presId="urn:microsoft.com/office/officeart/2008/layout/NameandTitleOrganizationalChart"/>
    <dgm:cxn modelId="{F90DA71B-800C-4F36-9B02-E8860AE82DFF}" type="presParOf" srcId="{10B3F0AD-22AC-4175-8800-184F02618E0F}" destId="{57BA79D0-2235-4296-9B48-3E4CF58C46D2}" srcOrd="0" destOrd="0" presId="urn:microsoft.com/office/officeart/2008/layout/NameandTitleOrganizationalChart"/>
    <dgm:cxn modelId="{A37FFB52-E34B-4DC2-A66D-99D6B678760B}" type="presParOf" srcId="{10B3F0AD-22AC-4175-8800-184F02618E0F}" destId="{2E2AB1FC-EA4C-4858-9647-3403B6AA0626}" srcOrd="1" destOrd="0" presId="urn:microsoft.com/office/officeart/2008/layout/NameandTitleOrganizationalChart"/>
    <dgm:cxn modelId="{FF4FBC1E-C79D-4181-AAC4-D4DA18712098}" type="presParOf" srcId="{10B3F0AD-22AC-4175-8800-184F02618E0F}" destId="{83EAE6C1-F12F-45B5-899B-80112955D88B}" srcOrd="2" destOrd="0" presId="urn:microsoft.com/office/officeart/2008/layout/NameandTitleOrganizationalChart"/>
    <dgm:cxn modelId="{CA03470A-04E1-45A3-8698-8B78832EEE17}" type="presParOf" srcId="{78C39E0F-C277-4BB4-9C90-C97315B48809}" destId="{DB0A6136-776D-43FB-A0DF-7B8AB3C2B957}" srcOrd="1" destOrd="0" presId="urn:microsoft.com/office/officeart/2008/layout/NameandTitleOrganizationalChart"/>
    <dgm:cxn modelId="{407C7E4B-243A-445F-8081-24AE1E3D4C7A}" type="presParOf" srcId="{78C39E0F-C277-4BB4-9C90-C97315B48809}" destId="{8DABD37D-AF9E-4968-AEFC-58CB417A4482}" srcOrd="2" destOrd="0" presId="urn:microsoft.com/office/officeart/2008/layout/NameandTitleOrganizationalChart"/>
    <dgm:cxn modelId="{7E13B568-05D2-43F4-A4D2-9C83778EE2C9}" type="presParOf" srcId="{4C0C618A-876E-432D-8846-E786F3199C9A}" destId="{AA88767B-3A18-46DD-B7EC-EBD42C04E30D}" srcOrd="4" destOrd="0" presId="urn:microsoft.com/office/officeart/2008/layout/NameandTitleOrganizationalChart"/>
    <dgm:cxn modelId="{2883502A-9E1C-4756-B436-4C9425CD0950}" type="presParOf" srcId="{4C0C618A-876E-432D-8846-E786F3199C9A}" destId="{A18019A7-ACC2-4E2A-A215-632C2A3ABB05}" srcOrd="5" destOrd="0" presId="urn:microsoft.com/office/officeart/2008/layout/NameandTitleOrganizationalChart"/>
    <dgm:cxn modelId="{B3703A18-434C-4B0A-A06D-71DBE704E9F6}" type="presParOf" srcId="{A18019A7-ACC2-4E2A-A215-632C2A3ABB05}" destId="{93E35B4D-AA12-411B-83BE-3D9295EAF243}" srcOrd="0" destOrd="0" presId="urn:microsoft.com/office/officeart/2008/layout/NameandTitleOrganizationalChart"/>
    <dgm:cxn modelId="{F8D9D377-1212-4CB6-A9E3-3A64FE4F707A}" type="presParOf" srcId="{93E35B4D-AA12-411B-83BE-3D9295EAF243}" destId="{4D366AD8-048C-457E-8732-59540996FDA6}" srcOrd="0" destOrd="0" presId="urn:microsoft.com/office/officeart/2008/layout/NameandTitleOrganizationalChart"/>
    <dgm:cxn modelId="{1012613E-919F-4EDC-8A2B-2877260B01C8}" type="presParOf" srcId="{93E35B4D-AA12-411B-83BE-3D9295EAF243}" destId="{BFA2236F-90B3-4D13-AB92-58DF5C0513E8}" srcOrd="1" destOrd="0" presId="urn:microsoft.com/office/officeart/2008/layout/NameandTitleOrganizationalChart"/>
    <dgm:cxn modelId="{73C54C19-4FD3-447A-98E0-599F157CE18F}" type="presParOf" srcId="{93E35B4D-AA12-411B-83BE-3D9295EAF243}" destId="{C3E717CB-983D-4BAB-B2CB-92C3C58054A3}" srcOrd="2" destOrd="0" presId="urn:microsoft.com/office/officeart/2008/layout/NameandTitleOrganizationalChart"/>
    <dgm:cxn modelId="{909CAC65-0499-416C-A537-9A998043373E}" type="presParOf" srcId="{A18019A7-ACC2-4E2A-A215-632C2A3ABB05}" destId="{0F3B03B7-2196-460D-9EF4-FCA22C842EF7}" srcOrd="1" destOrd="0" presId="urn:microsoft.com/office/officeart/2008/layout/NameandTitleOrganizationalChart"/>
    <dgm:cxn modelId="{516E59DD-593D-4A7A-BD3C-F4A5CE925112}" type="presParOf" srcId="{A18019A7-ACC2-4E2A-A215-632C2A3ABB05}" destId="{06D5D353-2504-4F7A-A463-CFAFD9D6273F}" srcOrd="2" destOrd="0" presId="urn:microsoft.com/office/officeart/2008/layout/NameandTitleOrganizationalChart"/>
    <dgm:cxn modelId="{A7B2A9A3-869F-4B8A-A634-F3B75A645853}" type="presParOf" srcId="{8EB15D78-E494-4CA1-9046-4896D1078072}" destId="{C4BA17C9-1C09-4661-A5E7-12633592A4B2}" srcOrd="2" destOrd="0" presId="urn:microsoft.com/office/officeart/2008/layout/NameandTitleOrganizationalChart"/>
    <dgm:cxn modelId="{A9B7964D-9795-4A3D-9338-FBFA89751C9B}" type="presParOf" srcId="{C4BA17C9-1C09-4661-A5E7-12633592A4B2}" destId="{4CBBEE2D-77E8-457B-8353-35AB7BACC949}" srcOrd="0" destOrd="0" presId="urn:microsoft.com/office/officeart/2008/layout/NameandTitleOrganizationalChart"/>
    <dgm:cxn modelId="{7FB204B6-6764-40A7-A18A-AB0C39F205A7}" type="presParOf" srcId="{C4BA17C9-1C09-4661-A5E7-12633592A4B2}" destId="{FC58A393-2B35-4C10-82BE-F4F8A611058B}" srcOrd="1" destOrd="0" presId="urn:microsoft.com/office/officeart/2008/layout/NameandTitleOrganizationalChart"/>
    <dgm:cxn modelId="{4504A3D4-8846-4E63-90D9-E13A521D2D28}" type="presParOf" srcId="{FC58A393-2B35-4C10-82BE-F4F8A611058B}" destId="{99CB292A-96B5-48A3-B71F-E52133B7BE4E}" srcOrd="0" destOrd="0" presId="urn:microsoft.com/office/officeart/2008/layout/NameandTitleOrganizationalChart"/>
    <dgm:cxn modelId="{2831A8C8-6773-4DFD-AD11-512424B8DC33}" type="presParOf" srcId="{99CB292A-96B5-48A3-B71F-E52133B7BE4E}" destId="{9160AFB3-F7EA-432E-B683-EBCA043C73D8}" srcOrd="0" destOrd="0" presId="urn:microsoft.com/office/officeart/2008/layout/NameandTitleOrganizationalChart"/>
    <dgm:cxn modelId="{80917CDD-C257-45D8-B9C8-BBC3492D027A}" type="presParOf" srcId="{99CB292A-96B5-48A3-B71F-E52133B7BE4E}" destId="{1F94D902-7D43-4D61-9857-AC4C76674B96}" srcOrd="1" destOrd="0" presId="urn:microsoft.com/office/officeart/2008/layout/NameandTitleOrganizationalChart"/>
    <dgm:cxn modelId="{439B4B31-7405-4416-828F-99D2C2C6F2FD}" type="presParOf" srcId="{99CB292A-96B5-48A3-B71F-E52133B7BE4E}" destId="{57D8F34A-3264-46CB-8C72-CC7D2B25A1D1}" srcOrd="2" destOrd="0" presId="urn:microsoft.com/office/officeart/2008/layout/NameandTitleOrganizationalChart"/>
    <dgm:cxn modelId="{C50B72A5-6A36-4973-84E3-C3464DF54DC2}" type="presParOf" srcId="{FC58A393-2B35-4C10-82BE-F4F8A611058B}" destId="{BAD162EC-EDAA-4A22-AEA6-2FE6045B27AE}" srcOrd="1" destOrd="0" presId="urn:microsoft.com/office/officeart/2008/layout/NameandTitleOrganizationalChart"/>
    <dgm:cxn modelId="{F16381F8-D77F-499A-A834-64416DCB8C98}" type="presParOf" srcId="{FC58A393-2B35-4C10-82BE-F4F8A611058B}" destId="{0A379ADB-4D34-43AB-A33F-D3941291EE8B}" srcOrd="2" destOrd="0" presId="urn:microsoft.com/office/officeart/2008/layout/NameandTitleOrganizationalChart"/>
    <dgm:cxn modelId="{ACF168C1-5BDC-47E7-A8AA-8DF70467B12A}" type="presParOf" srcId="{C4BA17C9-1C09-4661-A5E7-12633592A4B2}" destId="{7B58BE0E-57A2-478D-8F6D-A649A6C6BD7A}" srcOrd="2" destOrd="0" presId="urn:microsoft.com/office/officeart/2008/layout/NameandTitleOrganizationalChart"/>
    <dgm:cxn modelId="{9DFDBF0A-68A4-4E3F-BFC8-86F5B9709D56}" type="presParOf" srcId="{C4BA17C9-1C09-4661-A5E7-12633592A4B2}" destId="{0DB15AB0-B865-464A-94FC-C4957FB904E1}" srcOrd="3" destOrd="0" presId="urn:microsoft.com/office/officeart/2008/layout/NameandTitleOrganizationalChart"/>
    <dgm:cxn modelId="{189B8A6B-BEDC-43FF-9C3E-0741C591729A}" type="presParOf" srcId="{0DB15AB0-B865-464A-94FC-C4957FB904E1}" destId="{676B715B-450E-4111-B09B-74A0B61226AC}" srcOrd="0" destOrd="0" presId="urn:microsoft.com/office/officeart/2008/layout/NameandTitleOrganizationalChart"/>
    <dgm:cxn modelId="{EAC7FCD8-97C2-45B4-B14B-DEE33F2242BD}" type="presParOf" srcId="{676B715B-450E-4111-B09B-74A0B61226AC}" destId="{835A871D-7987-41B1-ACF1-DBE275913D11}" srcOrd="0" destOrd="0" presId="urn:microsoft.com/office/officeart/2008/layout/NameandTitleOrganizationalChart"/>
    <dgm:cxn modelId="{EAE6DB52-F83E-4486-850D-6381506C1DF9}" type="presParOf" srcId="{676B715B-450E-4111-B09B-74A0B61226AC}" destId="{9211345D-E322-4DDA-BBEC-17FD95DAEB58}" srcOrd="1" destOrd="0" presId="urn:microsoft.com/office/officeart/2008/layout/NameandTitleOrganizationalChart"/>
    <dgm:cxn modelId="{767BCE71-8577-4946-AC16-8808F31D277C}" type="presParOf" srcId="{676B715B-450E-4111-B09B-74A0B61226AC}" destId="{B441A82D-9985-4B94-A98E-A47CBB057286}" srcOrd="2" destOrd="0" presId="urn:microsoft.com/office/officeart/2008/layout/NameandTitleOrganizationalChart"/>
    <dgm:cxn modelId="{2A167124-E7E9-499F-A1CB-1839ED504C34}" type="presParOf" srcId="{0DB15AB0-B865-464A-94FC-C4957FB904E1}" destId="{017A90E3-64F3-45F9-89EE-959C6C90752B}" srcOrd="1" destOrd="0" presId="urn:microsoft.com/office/officeart/2008/layout/NameandTitleOrganizationalChart"/>
    <dgm:cxn modelId="{77EDC5FA-3924-4C19-8218-9C84907ED2C4}" type="presParOf" srcId="{0DB15AB0-B865-464A-94FC-C4957FB904E1}" destId="{85BF6C0C-8CAD-4A78-A2AB-C0FF86FC958B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AE7CB-59A2-48DB-A5D9-ACCD40864747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DDFB-1528-4173-8135-0779ADF0F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73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DDFB-1528-4173-8135-0779ADF0F43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16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DDFB-1528-4173-8135-0779ADF0F43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310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12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81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6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70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4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43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52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5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66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63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7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FF0F8-93FF-4BF0-850D-D475CDB7F3FF}" type="datetimeFigureOut">
              <a:rPr lang="ru-RU" smtClean="0"/>
              <a:t>22.08.2019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BB8AD-AE76-4DD1-B540-5607ED41B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0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rategy2050.kz/ru/news/34588/" TargetMode="External"/><Relationship Id="rId3" Type="http://schemas.openxmlformats.org/officeDocument/2006/relationships/hyperlink" Target="http://www.arbz.kz/ru/node/111" TargetMode="External"/><Relationship Id="rId7" Type="http://schemas.openxmlformats.org/officeDocument/2006/relationships/hyperlink" Target="https://ic24.kz/news/10-investproektov-stoimostyu-146-mlrd-tenge-budut-realizovany-v-aktyubinskoy-oblasti-v-etom-godu-u16961?lang=ru" TargetMode="External"/><Relationship Id="rId2" Type="http://schemas.openxmlformats.org/officeDocument/2006/relationships/hyperlink" Target="https://aktobetv.kz/ru/news/economic/otkryt-novyi-malotonnazhnyi-neftepererabatyvayushchii-zavo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ur.kz/1145739-kak-aktyubinskaya-oblast-pytaetsya-izb.html" TargetMode="External"/><Relationship Id="rId5" Type="http://schemas.openxmlformats.org/officeDocument/2006/relationships/hyperlink" Target="https://kapital.kz/economic/74197/23-investproekta-realizuyutsya-v-aktyubinskoj-oblasti.html" TargetMode="External"/><Relationship Id="rId4" Type="http://schemas.openxmlformats.org/officeDocument/2006/relationships/hyperlink" Target="https://avestnik.kz/chetvertyiy-mini-np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9338" y="256120"/>
            <a:ext cx="2270878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672146"/>
                </a:solidFill>
              </a:rPr>
              <a:t>RAMCO</a:t>
            </a:r>
            <a:r>
              <a:rPr lang="en-US" sz="1400" b="1" dirty="0" smtClean="0">
                <a:solidFill>
                  <a:srgbClr val="672146"/>
                </a:solidFill>
              </a:rPr>
              <a:t> Holding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4437" y="2963361"/>
            <a:ext cx="2270878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672146"/>
                </a:solidFill>
              </a:rPr>
              <a:t>RAMCO</a:t>
            </a:r>
            <a:r>
              <a:rPr lang="en-US" sz="1400" b="1" dirty="0" smtClean="0">
                <a:solidFill>
                  <a:srgbClr val="672146"/>
                </a:solidFill>
              </a:rPr>
              <a:t> Oil </a:t>
            </a:r>
            <a:r>
              <a:rPr lang="en-US" sz="1400" b="1" dirty="0" err="1" smtClean="0">
                <a:solidFill>
                  <a:srgbClr val="672146"/>
                </a:solidFill>
              </a:rPr>
              <a:t>Shubar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6290" y="2292114"/>
            <a:ext cx="2270878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672146"/>
                </a:solidFill>
              </a:rPr>
              <a:t>RAMCO</a:t>
            </a:r>
            <a:r>
              <a:rPr lang="en-US" sz="1400" b="1" dirty="0" smtClean="0">
                <a:solidFill>
                  <a:srgbClr val="672146"/>
                </a:solidFill>
              </a:rPr>
              <a:t> Oil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6290" y="1615486"/>
            <a:ext cx="2270878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672146"/>
                </a:solidFill>
              </a:rPr>
              <a:t>RAMCO</a:t>
            </a:r>
            <a:r>
              <a:rPr lang="en-US" sz="1400" b="1" dirty="0" smtClean="0">
                <a:solidFill>
                  <a:srgbClr val="672146"/>
                </a:solidFill>
              </a:rPr>
              <a:t> Trading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2268" y="934214"/>
            <a:ext cx="2270878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672146"/>
                </a:solidFill>
              </a:rPr>
              <a:t>RAMCO</a:t>
            </a:r>
            <a:r>
              <a:rPr lang="en-US" sz="1400" b="1" dirty="0" smtClean="0">
                <a:solidFill>
                  <a:srgbClr val="672146"/>
                </a:solidFill>
              </a:rPr>
              <a:t> Refinery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6290" y="3648932"/>
            <a:ext cx="2270878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672146"/>
                </a:solidFill>
              </a:rPr>
              <a:t>RAMCO</a:t>
            </a:r>
            <a:r>
              <a:rPr lang="en-US" sz="1400" b="1" dirty="0" smtClean="0">
                <a:solidFill>
                  <a:srgbClr val="672146"/>
                </a:solidFill>
              </a:rPr>
              <a:t> Logistics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36583" y="256120"/>
            <a:ext cx="2270878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О нас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44941" y="256119"/>
            <a:ext cx="2061226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672146"/>
                </a:solidFill>
              </a:rPr>
              <a:t>Инвесторам </a:t>
            </a:r>
            <a:endParaRPr lang="ru-RU" b="1" dirty="0">
              <a:solidFill>
                <a:srgbClr val="672146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887810" y="129579"/>
            <a:ext cx="2301411" cy="678094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672146"/>
                </a:solidFill>
              </a:rPr>
              <a:t>Контакты</a:t>
            </a:r>
            <a:endParaRPr lang="ru-RU" b="1" dirty="0">
              <a:solidFill>
                <a:srgbClr val="672146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76096" y="917649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История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62342" y="1566672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СМИ о нас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69163" y="2228201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672146"/>
                </a:solidFill>
              </a:rPr>
              <a:t>Благотворительность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69163" y="3538753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Руководство 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69163" y="2884093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672146"/>
                </a:solidFill>
              </a:rPr>
              <a:t>Структура холдинга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44941" y="917649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Проекты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44941" y="1583546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Отчеты</a:t>
            </a:r>
            <a:endParaRPr lang="ru-RU" sz="1400" b="1" dirty="0">
              <a:solidFill>
                <a:srgbClr val="672146"/>
              </a:solidFill>
            </a:endParaRPr>
          </a:p>
        </p:txBody>
      </p:sp>
      <p:cxnSp>
        <p:nvCxnSpPr>
          <p:cNvPr id="3" name="Прямая соединительная линия 2"/>
          <p:cNvCxnSpPr>
            <a:stCxn id="4" idx="3"/>
            <a:endCxn id="10" idx="1"/>
          </p:cNvCxnSpPr>
          <p:nvPr/>
        </p:nvCxnSpPr>
        <p:spPr>
          <a:xfrm>
            <a:off x="2850216" y="468628"/>
            <a:ext cx="6863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114693" y="477956"/>
            <a:ext cx="508" cy="3299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116149" y="1118588"/>
            <a:ext cx="202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116149" y="1785432"/>
            <a:ext cx="202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116149" y="2440708"/>
            <a:ext cx="202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128526" y="3096600"/>
            <a:ext cx="202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116149" y="3741085"/>
            <a:ext cx="202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001505" y="477956"/>
            <a:ext cx="0" cy="1279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001505" y="1757715"/>
            <a:ext cx="202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982439" y="1118588"/>
            <a:ext cx="2027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0" idx="3"/>
            <a:endCxn id="11" idx="1"/>
          </p:cNvCxnSpPr>
          <p:nvPr/>
        </p:nvCxnSpPr>
        <p:spPr>
          <a:xfrm flipV="1">
            <a:off x="5807461" y="468627"/>
            <a:ext cx="43748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11" idx="3"/>
            <a:endCxn id="12" idx="1"/>
          </p:cNvCxnSpPr>
          <p:nvPr/>
        </p:nvCxnSpPr>
        <p:spPr>
          <a:xfrm flipV="1">
            <a:off x="8306167" y="468626"/>
            <a:ext cx="5816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21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Товарищество с ограниченной ответственностью </a:t>
            </a:r>
            <a:r>
              <a:rPr lang="en-US" dirty="0" err="1" smtClean="0"/>
              <a:t>RAMCO</a:t>
            </a:r>
            <a:r>
              <a:rPr lang="en-US" dirty="0" smtClean="0"/>
              <a:t> Holding (</a:t>
            </a:r>
            <a:r>
              <a:rPr lang="ru-RU" dirty="0" smtClean="0"/>
              <a:t>ранее - </a:t>
            </a:r>
            <a:r>
              <a:rPr lang="ru-RU" dirty="0" err="1" smtClean="0"/>
              <a:t>КазИнРусс-трейдинг</a:t>
            </a:r>
            <a:r>
              <a:rPr lang="ru-RU" dirty="0" smtClean="0"/>
              <a:t>) </a:t>
            </a:r>
            <a:r>
              <a:rPr lang="ru-RU" dirty="0"/>
              <a:t>основано в 2012 году, как производственное предприятие.</a:t>
            </a:r>
          </a:p>
          <a:p>
            <a:pPr marL="0" indent="0">
              <a:buNone/>
            </a:pPr>
            <a:r>
              <a:rPr lang="ru-RU" dirty="0"/>
              <a:t>Юридически находится в г</a:t>
            </a:r>
            <a:r>
              <a:rPr lang="ru-RU" dirty="0" smtClean="0"/>
              <a:t>. Алматы </a:t>
            </a:r>
            <a:r>
              <a:rPr lang="ru-RU" dirty="0"/>
              <a:t>и располагает операционным офисом в г. </a:t>
            </a:r>
            <a:r>
              <a:rPr lang="ru-RU" dirty="0" err="1"/>
              <a:t>Актобе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После начала реализации проекта «Строительство малотоннажного нефтеперерабатывающего завода на станции Темир Актюбинской области» в 2015 году проект признан индустриально-инновационным и включен в Региональную карту индустриализации Актюбинской области </a:t>
            </a:r>
            <a:r>
              <a:rPr lang="ru-RU" dirty="0" err="1"/>
              <a:t>РК</a:t>
            </a:r>
            <a:r>
              <a:rPr lang="ru-RU" dirty="0"/>
              <a:t> на 2015-2019 годы. На основе данной  программы в 2016 году были заключены два Контракта по недропользованию. </a:t>
            </a:r>
          </a:p>
          <a:p>
            <a:pPr marL="0" indent="0">
              <a:buNone/>
            </a:pPr>
            <a:r>
              <a:rPr lang="ru-RU" dirty="0"/>
              <a:t>В 2019 году была произведена реструктуризация компании, и созданы дочерние организации.   В активы дочерних организаций были переданы месторождения </a:t>
            </a:r>
            <a:r>
              <a:rPr lang="ru-RU" dirty="0" err="1"/>
              <a:t>Синельниковское</a:t>
            </a:r>
            <a:r>
              <a:rPr lang="ru-RU" dirty="0"/>
              <a:t>, Шубаркудук и </a:t>
            </a:r>
            <a:r>
              <a:rPr lang="ru-RU" dirty="0" err="1"/>
              <a:t>МиниНПЗ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Уставным капиталом холдинга владеет единственный участник.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История</a:t>
            </a:r>
            <a:endParaRPr lang="ru-RU" sz="1400" b="1" dirty="0">
              <a:solidFill>
                <a:srgbClr val="672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80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aktobetv.kz/ru/news/economic/otkryt-novyi-malotonnazhnyi-neftepererabatyvayushchii-zavod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www.arbz.kz/ru/node/111</a:t>
            </a:r>
            <a:endParaRPr lang="ru-RU" dirty="0" smtClean="0"/>
          </a:p>
          <a:p>
            <a:r>
              <a:rPr lang="en-US" dirty="0">
                <a:hlinkClick r:id="rId4"/>
              </a:rPr>
              <a:t>https</a:t>
            </a:r>
            <a:r>
              <a:rPr lang="en-US" dirty="0" smtClean="0">
                <a:hlinkClick r:id="rId4"/>
              </a:rPr>
              <a:t>://</a:t>
            </a:r>
            <a:r>
              <a:rPr lang="en-US" dirty="0">
                <a:hlinkClick r:id="rId4"/>
              </a:rPr>
              <a:t>avestnik.kz/chetvertyiy-mini-npz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kapital.kz/economic/74197/23-investproekta-realizuyutsya-v-aktyubinskoj-oblasti.html</a:t>
            </a:r>
            <a:endParaRPr lang="ru-RU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www.nur.kz/1145739-kak-aktyubinskaya-oblast-pytaetsya-izb.html</a:t>
            </a:r>
            <a:endParaRPr lang="ru-RU" dirty="0" smtClean="0"/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ic24.kz/news/10-investproektov-stoimostyu-146-mlrd-tenge-budut-realizovany-v-aktyubinskoy-oblasti-v-etom-godu-u16961?lang=ru</a:t>
            </a:r>
            <a:endParaRPr lang="ru-RU" dirty="0" smtClean="0"/>
          </a:p>
          <a:p>
            <a:r>
              <a:rPr lang="en-US" dirty="0">
                <a:hlinkClick r:id="rId8"/>
              </a:rPr>
              <a:t>https://strategy2050.kz/ru/news/34588</a:t>
            </a:r>
            <a:r>
              <a:rPr lang="en-US" dirty="0" smtClean="0">
                <a:hlinkClick r:id="rId8"/>
              </a:rPr>
              <a:t>/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СМИ о нас</a:t>
            </a:r>
            <a:endParaRPr lang="ru-RU" sz="1400" b="1" dirty="0">
              <a:solidFill>
                <a:srgbClr val="672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48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99015693"/>
              </p:ext>
            </p:extLst>
          </p:nvPr>
        </p:nvGraphicFramePr>
        <p:xfrm>
          <a:off x="2460769" y="1348965"/>
          <a:ext cx="7289813" cy="5232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89044" y="334668"/>
            <a:ext cx="1833261" cy="425015"/>
          </a:xfrm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672146"/>
                </a:solidFill>
              </a:rPr>
              <a:t>Структура холдинга </a:t>
            </a:r>
          </a:p>
        </p:txBody>
      </p:sp>
    </p:spTree>
    <p:extLst>
      <p:ext uri="{BB962C8B-B14F-4D97-AF65-F5344CB8AC3E}">
        <p14:creationId xmlns:p14="http://schemas.microsoft.com/office/powerpoint/2010/main" val="422209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672146"/>
                </a:solidFill>
              </a:rPr>
              <a:t>Руководство </a:t>
            </a:r>
            <a:endParaRPr lang="ru-RU" sz="1400" b="1" dirty="0">
              <a:solidFill>
                <a:srgbClr val="672146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AC158336-3DC0-4268-A12D-2CC7AD4371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334632" cy="84514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Генеральный</a:t>
            </a:r>
          </a:p>
          <a:p>
            <a:pPr algn="ctr" rtl="0">
              <a:buNone/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</a:t>
            </a:r>
          </a:p>
          <a:p>
            <a:pPr algn="ctr" rtl="0">
              <a:buNone/>
              <a:defRPr sz="1000"/>
            </a:pPr>
            <a:r>
              <a:rPr lang="ru-RU" sz="900" b="1" i="0" u="none" strike="noStrike" baseline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Местоев</a:t>
            </a: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i="0" u="none" strike="noStrike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Руслан </a:t>
            </a:r>
            <a:r>
              <a:rPr lang="ru-RU" sz="900" b="1" i="0" u="none" strike="noStrike" baseline="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900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хмедович</a:t>
            </a:r>
            <a:endParaRPr lang="ru-RU" sz="900" b="1" i="0" u="none" strike="noStrike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60BF43CC-31C8-4AE1-A829-CCCA95E1B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549" y="1825625"/>
            <a:ext cx="1360425" cy="84514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 </a:t>
            </a:r>
            <a:r>
              <a:rPr lang="ru-RU" sz="900" b="1" i="0" u="none" strike="noStrike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 </a:t>
            </a: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генерального</a:t>
            </a:r>
          </a:p>
          <a:p>
            <a:pPr algn="ctr" rtl="0"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 </a:t>
            </a:r>
          </a:p>
          <a:p>
            <a:pPr algn="ctr" rtl="0"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Долгиев </a:t>
            </a:r>
            <a:r>
              <a:rPr lang="ru-RU" sz="900" b="1" i="0" u="none" strike="noStrike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Мурат</a:t>
            </a:r>
            <a:r>
              <a:rPr lang="ru-RU" sz="900" b="1" i="0" u="none" strike="noStrike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i="0" u="none" strike="noStrike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9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акарбекович</a:t>
            </a:r>
            <a:endParaRPr lang="ru-RU" sz="900" b="1" i="0" u="none" strike="noStrike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A010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691" y="1825625"/>
            <a:ext cx="1351372" cy="84514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по</a:t>
            </a:r>
          </a:p>
          <a:p>
            <a:pPr algn="ctr" rtl="0"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</a:t>
            </a:r>
          </a:p>
          <a:p>
            <a:pPr algn="ctr" rtl="0"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</a:p>
          <a:p>
            <a:pPr algn="ctr" rtl="0">
              <a:defRPr sz="1000"/>
            </a:pP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</a:t>
            </a:r>
            <a:r>
              <a:rPr lang="ru-RU" sz="900" b="1" i="0" u="none" strike="noStrike" baseline="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К.В</a:t>
            </a:r>
            <a:r>
              <a:rPr lang="ru-RU" sz="900" b="1" i="0" u="none" strike="noStrike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rtl="0">
              <a:defRPr sz="1000"/>
            </a:pPr>
            <a:endParaRPr lang="ru-RU" sz="900" b="1" i="0" u="none" strike="noStrike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mtClean="0"/>
              <a:t>Республика </a:t>
            </a:r>
            <a:r>
              <a:rPr lang="ru-RU" dirty="0"/>
              <a:t>Казахстан, 050000, г. Алматы, ул. Панфилова 102, 2 этаж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D0D3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672146"/>
                </a:solidFill>
              </a:rPr>
              <a:t>Контакты</a:t>
            </a:r>
            <a:endParaRPr lang="ru-RU" b="1" dirty="0">
              <a:solidFill>
                <a:srgbClr val="672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15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224</Words>
  <Application>Microsoft Office PowerPoint</Application>
  <PresentationFormat>Широкоэкранный</PresentationFormat>
  <Paragraphs>55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Times New Roman</vt:lpstr>
      <vt:lpstr>Тема Office</vt:lpstr>
      <vt:lpstr>Презентация PowerPoint</vt:lpstr>
      <vt:lpstr>История</vt:lpstr>
      <vt:lpstr>СМИ о нас</vt:lpstr>
      <vt:lpstr>Презентация PowerPoint</vt:lpstr>
      <vt:lpstr>Руководство </vt:lpstr>
      <vt:lpstr>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Гаухар Ерасилова</dc:creator>
  <cp:lastModifiedBy>Айгул Жардемова-Гребенюк</cp:lastModifiedBy>
  <cp:revision>17</cp:revision>
  <cp:lastPrinted>2019-07-02T08:45:01Z</cp:lastPrinted>
  <dcterms:created xsi:type="dcterms:W3CDTF">2019-05-30T12:20:25Z</dcterms:created>
  <dcterms:modified xsi:type="dcterms:W3CDTF">2019-08-22T12:54:46Z</dcterms:modified>
</cp:coreProperties>
</file>